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7" d="100"/>
          <a:sy n="57" d="100"/>
        </p:scale>
        <p:origin x="72"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225D07-0666-4C7B-A88A-BC7B65899F81}" type="datetimeFigureOut">
              <a:rPr lang="en-US" smtClean="0"/>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AC3B16F7-4303-4CD0-A0EE-5E86006DD6F1}" type="slidenum">
              <a:rPr lang="en-US" smtClean="0"/>
              <a:t>‹#›</a:t>
            </a:fld>
            <a:endParaRPr lang="en-US"/>
          </a:p>
        </p:txBody>
      </p:sp>
    </p:spTree>
    <p:extLst>
      <p:ext uri="{BB962C8B-B14F-4D97-AF65-F5344CB8AC3E}">
        <p14:creationId xmlns:p14="http://schemas.microsoft.com/office/powerpoint/2010/main" val="1828265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225D07-0666-4C7B-A88A-BC7B65899F81}" type="datetimeFigureOut">
              <a:rPr lang="en-US" smtClean="0"/>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AC3B16F7-4303-4CD0-A0EE-5E86006DD6F1}" type="slidenum">
              <a:rPr lang="en-US" smtClean="0"/>
              <a:t>‹#›</a:t>
            </a:fld>
            <a:endParaRPr lang="en-US"/>
          </a:p>
        </p:txBody>
      </p:sp>
    </p:spTree>
    <p:extLst>
      <p:ext uri="{BB962C8B-B14F-4D97-AF65-F5344CB8AC3E}">
        <p14:creationId xmlns:p14="http://schemas.microsoft.com/office/powerpoint/2010/main" val="1528877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225D07-0666-4C7B-A88A-BC7B65899F81}" type="datetimeFigureOut">
              <a:rPr lang="en-US" smtClean="0"/>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AC3B16F7-4303-4CD0-A0EE-5E86006DD6F1}" type="slidenum">
              <a:rPr lang="en-US" smtClean="0"/>
              <a:t>‹#›</a:t>
            </a:fld>
            <a:endParaRPr lang="en-US"/>
          </a:p>
        </p:txBody>
      </p:sp>
    </p:spTree>
    <p:extLst>
      <p:ext uri="{BB962C8B-B14F-4D97-AF65-F5344CB8AC3E}">
        <p14:creationId xmlns:p14="http://schemas.microsoft.com/office/powerpoint/2010/main" val="1498964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225D07-0666-4C7B-A88A-BC7B65899F81}" type="datetimeFigureOut">
              <a:rPr lang="en-US" smtClean="0"/>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AC3B16F7-4303-4CD0-A0EE-5E86006DD6F1}"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7830175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225D07-0666-4C7B-A88A-BC7B65899F81}" type="datetimeFigureOut">
              <a:rPr lang="en-US" smtClean="0"/>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AC3B16F7-4303-4CD0-A0EE-5E86006DD6F1}" type="slidenum">
              <a:rPr lang="en-US" smtClean="0"/>
              <a:t>‹#›</a:t>
            </a:fld>
            <a:endParaRPr lang="en-US"/>
          </a:p>
        </p:txBody>
      </p:sp>
    </p:spTree>
    <p:extLst>
      <p:ext uri="{BB962C8B-B14F-4D97-AF65-F5344CB8AC3E}">
        <p14:creationId xmlns:p14="http://schemas.microsoft.com/office/powerpoint/2010/main" val="17044131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B225D07-0666-4C7B-A88A-BC7B65899F81}" type="datetimeFigureOut">
              <a:rPr lang="en-US" smtClean="0"/>
              <a:t>8/24/2020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3B16F7-4303-4CD0-A0EE-5E86006DD6F1}" type="slidenum">
              <a:rPr lang="en-US" smtClean="0"/>
              <a:t>‹#›</a:t>
            </a:fld>
            <a:endParaRPr lang="en-US"/>
          </a:p>
        </p:txBody>
      </p:sp>
    </p:spTree>
    <p:extLst>
      <p:ext uri="{BB962C8B-B14F-4D97-AF65-F5344CB8AC3E}">
        <p14:creationId xmlns:p14="http://schemas.microsoft.com/office/powerpoint/2010/main" val="1989393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B225D07-0666-4C7B-A88A-BC7B65899F81}" type="datetimeFigureOut">
              <a:rPr lang="en-US" smtClean="0"/>
              <a:t>8/24/2020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3B16F7-4303-4CD0-A0EE-5E86006DD6F1}" type="slidenum">
              <a:rPr lang="en-US" smtClean="0"/>
              <a:t>‹#›</a:t>
            </a:fld>
            <a:endParaRPr lang="en-US"/>
          </a:p>
        </p:txBody>
      </p:sp>
    </p:spTree>
    <p:extLst>
      <p:ext uri="{BB962C8B-B14F-4D97-AF65-F5344CB8AC3E}">
        <p14:creationId xmlns:p14="http://schemas.microsoft.com/office/powerpoint/2010/main" val="1067510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225D07-0666-4C7B-A88A-BC7B65899F81}" type="datetimeFigureOut">
              <a:rPr lang="en-US" smtClean="0"/>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B16F7-4303-4CD0-A0EE-5E86006DD6F1}" type="slidenum">
              <a:rPr lang="en-US" smtClean="0"/>
              <a:t>‹#›</a:t>
            </a:fld>
            <a:endParaRPr lang="en-US"/>
          </a:p>
        </p:txBody>
      </p:sp>
    </p:spTree>
    <p:extLst>
      <p:ext uri="{BB962C8B-B14F-4D97-AF65-F5344CB8AC3E}">
        <p14:creationId xmlns:p14="http://schemas.microsoft.com/office/powerpoint/2010/main" val="28954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2B225D07-0666-4C7B-A88A-BC7B65899F81}" type="datetimeFigureOut">
              <a:rPr lang="en-US" smtClean="0"/>
              <a:t>8/24/2020</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AC3B16F7-4303-4CD0-A0EE-5E86006DD6F1}" type="slidenum">
              <a:rPr lang="en-US" smtClean="0"/>
              <a:t>‹#›</a:t>
            </a:fld>
            <a:endParaRPr lang="en-US"/>
          </a:p>
        </p:txBody>
      </p:sp>
    </p:spTree>
    <p:extLst>
      <p:ext uri="{BB962C8B-B14F-4D97-AF65-F5344CB8AC3E}">
        <p14:creationId xmlns:p14="http://schemas.microsoft.com/office/powerpoint/2010/main" val="2944030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225D07-0666-4C7B-A88A-BC7B65899F81}" type="datetimeFigureOut">
              <a:rPr lang="en-US" smtClean="0"/>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B16F7-4303-4CD0-A0EE-5E86006DD6F1}" type="slidenum">
              <a:rPr lang="en-US" smtClean="0"/>
              <a:t>‹#›</a:t>
            </a:fld>
            <a:endParaRPr lang="en-US"/>
          </a:p>
        </p:txBody>
      </p:sp>
    </p:spTree>
    <p:extLst>
      <p:ext uri="{BB962C8B-B14F-4D97-AF65-F5344CB8AC3E}">
        <p14:creationId xmlns:p14="http://schemas.microsoft.com/office/powerpoint/2010/main" val="1856585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225D07-0666-4C7B-A88A-BC7B65899F81}" type="datetimeFigureOut">
              <a:rPr lang="en-US" smtClean="0"/>
              <a:t>8/24/2020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AC3B16F7-4303-4CD0-A0EE-5E86006DD6F1}" type="slidenum">
              <a:rPr lang="en-US" smtClean="0"/>
              <a:t>‹#›</a:t>
            </a:fld>
            <a:endParaRPr lang="en-US"/>
          </a:p>
        </p:txBody>
      </p:sp>
    </p:spTree>
    <p:extLst>
      <p:ext uri="{BB962C8B-B14F-4D97-AF65-F5344CB8AC3E}">
        <p14:creationId xmlns:p14="http://schemas.microsoft.com/office/powerpoint/2010/main" val="1210036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225D07-0666-4C7B-A88A-BC7B65899F81}" type="datetimeFigureOut">
              <a:rPr lang="en-US" smtClean="0"/>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B16F7-4303-4CD0-A0EE-5E86006DD6F1}" type="slidenum">
              <a:rPr lang="en-US" smtClean="0"/>
              <a:t>‹#›</a:t>
            </a:fld>
            <a:endParaRPr lang="en-US"/>
          </a:p>
        </p:txBody>
      </p:sp>
    </p:spTree>
    <p:extLst>
      <p:ext uri="{BB962C8B-B14F-4D97-AF65-F5344CB8AC3E}">
        <p14:creationId xmlns:p14="http://schemas.microsoft.com/office/powerpoint/2010/main" val="1813445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225D07-0666-4C7B-A88A-BC7B65899F81}" type="datetimeFigureOut">
              <a:rPr lang="en-US" smtClean="0"/>
              <a:t>8/24/2020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3B16F7-4303-4CD0-A0EE-5E86006DD6F1}" type="slidenum">
              <a:rPr lang="en-US" smtClean="0"/>
              <a:t>‹#›</a:t>
            </a:fld>
            <a:endParaRPr lang="en-US"/>
          </a:p>
        </p:txBody>
      </p:sp>
    </p:spTree>
    <p:extLst>
      <p:ext uri="{BB962C8B-B14F-4D97-AF65-F5344CB8AC3E}">
        <p14:creationId xmlns:p14="http://schemas.microsoft.com/office/powerpoint/2010/main" val="1694205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225D07-0666-4C7B-A88A-BC7B65899F81}" type="datetimeFigureOut">
              <a:rPr lang="en-US" smtClean="0"/>
              <a:t>8/24/2020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3B16F7-4303-4CD0-A0EE-5E86006DD6F1}" type="slidenum">
              <a:rPr lang="en-US" smtClean="0"/>
              <a:t>‹#›</a:t>
            </a:fld>
            <a:endParaRPr lang="en-US"/>
          </a:p>
        </p:txBody>
      </p:sp>
    </p:spTree>
    <p:extLst>
      <p:ext uri="{BB962C8B-B14F-4D97-AF65-F5344CB8AC3E}">
        <p14:creationId xmlns:p14="http://schemas.microsoft.com/office/powerpoint/2010/main" val="2128438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B225D07-0666-4C7B-A88A-BC7B65899F81}" type="datetimeFigureOut">
              <a:rPr lang="en-US" smtClean="0"/>
              <a:t>8/24/2020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3B16F7-4303-4CD0-A0EE-5E86006DD6F1}" type="slidenum">
              <a:rPr lang="en-US" smtClean="0"/>
              <a:t>‹#›</a:t>
            </a:fld>
            <a:endParaRPr lang="en-US"/>
          </a:p>
        </p:txBody>
      </p:sp>
    </p:spTree>
    <p:extLst>
      <p:ext uri="{BB962C8B-B14F-4D97-AF65-F5344CB8AC3E}">
        <p14:creationId xmlns:p14="http://schemas.microsoft.com/office/powerpoint/2010/main" val="4037575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225D07-0666-4C7B-A88A-BC7B65899F81}" type="datetimeFigureOut">
              <a:rPr lang="en-US" smtClean="0"/>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B16F7-4303-4CD0-A0EE-5E86006DD6F1}" type="slidenum">
              <a:rPr lang="en-US" smtClean="0"/>
              <a:t>‹#›</a:t>
            </a:fld>
            <a:endParaRPr lang="en-US"/>
          </a:p>
        </p:txBody>
      </p:sp>
    </p:spTree>
    <p:extLst>
      <p:ext uri="{BB962C8B-B14F-4D97-AF65-F5344CB8AC3E}">
        <p14:creationId xmlns:p14="http://schemas.microsoft.com/office/powerpoint/2010/main" val="1718793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225D07-0666-4C7B-A88A-BC7B65899F81}" type="datetimeFigureOut">
              <a:rPr lang="en-US" smtClean="0"/>
              <a:t>8/24/2020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B16F7-4303-4CD0-A0EE-5E86006DD6F1}" type="slidenum">
              <a:rPr lang="en-US" smtClean="0"/>
              <a:t>‹#›</a:t>
            </a:fld>
            <a:endParaRPr lang="en-US"/>
          </a:p>
        </p:txBody>
      </p:sp>
    </p:spTree>
    <p:extLst>
      <p:ext uri="{BB962C8B-B14F-4D97-AF65-F5344CB8AC3E}">
        <p14:creationId xmlns:p14="http://schemas.microsoft.com/office/powerpoint/2010/main" val="3453979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B225D07-0666-4C7B-A88A-BC7B65899F81}" type="datetimeFigureOut">
              <a:rPr lang="en-US" smtClean="0"/>
              <a:t>8/24/2020</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AC3B16F7-4303-4CD0-A0EE-5E86006DD6F1}" type="slidenum">
              <a:rPr lang="en-US" smtClean="0"/>
              <a:t>‹#›</a:t>
            </a:fld>
            <a:endParaRPr lang="en-US"/>
          </a:p>
        </p:txBody>
      </p:sp>
    </p:spTree>
    <p:extLst>
      <p:ext uri="{BB962C8B-B14F-4D97-AF65-F5344CB8AC3E}">
        <p14:creationId xmlns:p14="http://schemas.microsoft.com/office/powerpoint/2010/main" val="328288321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customers@productmart.net" TargetMode="External"/><Relationship Id="rId2" Type="http://schemas.openxmlformats.org/officeDocument/2006/relationships/hyperlink" Target="mailto:associates@productmart.ne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9D6FE-C198-4E40-B0EE-B3E6480A1C34}"/>
              </a:ext>
            </a:extLst>
          </p:cNvPr>
          <p:cNvSpPr>
            <a:spLocks noGrp="1"/>
          </p:cNvSpPr>
          <p:nvPr>
            <p:ph type="ctrTitle"/>
          </p:nvPr>
        </p:nvSpPr>
        <p:spPr/>
        <p:txBody>
          <a:bodyPr/>
          <a:lstStyle/>
          <a:p>
            <a:r>
              <a:rPr lang="en-US" dirty="0"/>
              <a:t>Product Mart Store Expansion</a:t>
            </a:r>
          </a:p>
        </p:txBody>
      </p:sp>
      <p:sp>
        <p:nvSpPr>
          <p:cNvPr id="3" name="Subtitle 2">
            <a:extLst>
              <a:ext uri="{FF2B5EF4-FFF2-40B4-BE49-F238E27FC236}">
                <a16:creationId xmlns:a16="http://schemas.microsoft.com/office/drawing/2014/main" id="{FB2C244A-8D0D-486C-8581-EE506F7A7102}"/>
              </a:ext>
            </a:extLst>
          </p:cNvPr>
          <p:cNvSpPr>
            <a:spLocks noGrp="1"/>
          </p:cNvSpPr>
          <p:nvPr>
            <p:ph type="subTitle" idx="1"/>
          </p:nvPr>
        </p:nvSpPr>
        <p:spPr/>
        <p:txBody>
          <a:bodyPr/>
          <a:lstStyle/>
          <a:p>
            <a:r>
              <a:rPr lang="en-US" dirty="0"/>
              <a:t>Store Expansion Plan By Product Mart Stores Inc</a:t>
            </a:r>
          </a:p>
        </p:txBody>
      </p:sp>
    </p:spTree>
    <p:extLst>
      <p:ext uri="{BB962C8B-B14F-4D97-AF65-F5344CB8AC3E}">
        <p14:creationId xmlns:p14="http://schemas.microsoft.com/office/powerpoint/2010/main" val="852642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8E1FE-2502-43C2-A1F0-87E26427CFDE}"/>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A6577AA2-13EB-42A6-A096-3C77BB434E33}"/>
              </a:ext>
            </a:extLst>
          </p:cNvPr>
          <p:cNvSpPr>
            <a:spLocks noGrp="1"/>
          </p:cNvSpPr>
          <p:nvPr>
            <p:ph idx="1"/>
          </p:nvPr>
        </p:nvSpPr>
        <p:spPr/>
        <p:txBody>
          <a:bodyPr/>
          <a:lstStyle/>
          <a:p>
            <a:pPr marL="0" indent="0">
              <a:buNone/>
            </a:pPr>
            <a:r>
              <a:rPr lang="en-US" dirty="0"/>
              <a:t>To Continue the growth of Product Mart, we are creating plans to expand and build more stores nationwide. We also are expecting to resume operations in India, China and the United States. We also plan on building more express and Product Mart Go stores as well.</a:t>
            </a:r>
          </a:p>
          <a:p>
            <a:pPr marL="0" indent="0">
              <a:buNone/>
            </a:pPr>
            <a:endParaRPr lang="en-US" dirty="0"/>
          </a:p>
          <a:p>
            <a:pPr marL="0" indent="0">
              <a:buNone/>
            </a:pPr>
            <a:r>
              <a:rPr lang="en-US" dirty="0"/>
              <a:t>View our complete plan by continuing this presentation.</a:t>
            </a:r>
          </a:p>
        </p:txBody>
      </p:sp>
    </p:spTree>
    <p:extLst>
      <p:ext uri="{BB962C8B-B14F-4D97-AF65-F5344CB8AC3E}">
        <p14:creationId xmlns:p14="http://schemas.microsoft.com/office/powerpoint/2010/main" val="2610521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F1643-6EE2-4358-A576-E7AA7C658A25}"/>
              </a:ext>
            </a:extLst>
          </p:cNvPr>
          <p:cNvSpPr>
            <a:spLocks noGrp="1"/>
          </p:cNvSpPr>
          <p:nvPr>
            <p:ph type="title"/>
          </p:nvPr>
        </p:nvSpPr>
        <p:spPr/>
        <p:txBody>
          <a:bodyPr/>
          <a:lstStyle/>
          <a:p>
            <a:r>
              <a:rPr lang="en-US" dirty="0"/>
              <a:t>Current Store Base	</a:t>
            </a:r>
          </a:p>
        </p:txBody>
      </p:sp>
      <p:sp>
        <p:nvSpPr>
          <p:cNvPr id="3" name="Content Placeholder 2">
            <a:extLst>
              <a:ext uri="{FF2B5EF4-FFF2-40B4-BE49-F238E27FC236}">
                <a16:creationId xmlns:a16="http://schemas.microsoft.com/office/drawing/2014/main" id="{236C0C82-A9F9-4198-B156-13FC6C8CAB9C}"/>
              </a:ext>
            </a:extLst>
          </p:cNvPr>
          <p:cNvSpPr>
            <a:spLocks noGrp="1"/>
          </p:cNvSpPr>
          <p:nvPr>
            <p:ph idx="1"/>
          </p:nvPr>
        </p:nvSpPr>
        <p:spPr/>
        <p:txBody>
          <a:bodyPr/>
          <a:lstStyle/>
          <a:p>
            <a:pPr marL="0" indent="0">
              <a:buNone/>
            </a:pPr>
            <a:r>
              <a:rPr lang="en-US" dirty="0"/>
              <a:t>In order to meet the needs of our rapidly growing customer base, we plan on building upon our existing stores including but not limited to</a:t>
            </a:r>
          </a:p>
          <a:p>
            <a:pPr>
              <a:buFont typeface="Wingdings" panose="05000000000000000000" pitchFamily="2" charset="2"/>
              <a:buChar char="Ø"/>
            </a:pPr>
            <a:r>
              <a:rPr lang="en-US" dirty="0"/>
              <a:t>Product Mart Express Stores</a:t>
            </a:r>
          </a:p>
          <a:p>
            <a:pPr>
              <a:buFont typeface="Wingdings" panose="05000000000000000000" pitchFamily="2" charset="2"/>
              <a:buChar char="Ø"/>
            </a:pPr>
            <a:r>
              <a:rPr lang="en-US" dirty="0"/>
              <a:t>Product Mart Go Stores</a:t>
            </a:r>
          </a:p>
          <a:p>
            <a:pPr>
              <a:buFont typeface="Wingdings" panose="05000000000000000000" pitchFamily="2" charset="2"/>
              <a:buChar char="Ø"/>
            </a:pPr>
            <a:r>
              <a:rPr lang="en-US" dirty="0"/>
              <a:t>Product Mart Stores</a:t>
            </a:r>
          </a:p>
        </p:txBody>
      </p:sp>
    </p:spTree>
    <p:extLst>
      <p:ext uri="{BB962C8B-B14F-4D97-AF65-F5344CB8AC3E}">
        <p14:creationId xmlns:p14="http://schemas.microsoft.com/office/powerpoint/2010/main" val="2089904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A1E15-D794-4BFF-906C-5051525C521F}"/>
              </a:ext>
            </a:extLst>
          </p:cNvPr>
          <p:cNvSpPr>
            <a:spLocks noGrp="1"/>
          </p:cNvSpPr>
          <p:nvPr>
            <p:ph type="title"/>
          </p:nvPr>
        </p:nvSpPr>
        <p:spPr/>
        <p:txBody>
          <a:bodyPr/>
          <a:lstStyle/>
          <a:p>
            <a:r>
              <a:rPr lang="en-US" dirty="0"/>
              <a:t>Our Sustainability Commitment	</a:t>
            </a:r>
          </a:p>
        </p:txBody>
      </p:sp>
      <p:sp>
        <p:nvSpPr>
          <p:cNvPr id="3" name="Content Placeholder 2">
            <a:extLst>
              <a:ext uri="{FF2B5EF4-FFF2-40B4-BE49-F238E27FC236}">
                <a16:creationId xmlns:a16="http://schemas.microsoft.com/office/drawing/2014/main" id="{B1CABEBD-EEBA-4D86-93AD-EAF31AC45EC5}"/>
              </a:ext>
            </a:extLst>
          </p:cNvPr>
          <p:cNvSpPr>
            <a:spLocks noGrp="1"/>
          </p:cNvSpPr>
          <p:nvPr>
            <p:ph idx="1"/>
          </p:nvPr>
        </p:nvSpPr>
        <p:spPr/>
        <p:txBody>
          <a:bodyPr/>
          <a:lstStyle/>
          <a:p>
            <a:pPr marL="0" indent="0">
              <a:buNone/>
            </a:pPr>
            <a:r>
              <a:rPr lang="en-US" dirty="0"/>
              <a:t>In order to provide our customers with the Lowest Prices Everyday, we must be a sustainable company who envisions a greener future for all upcoming generations.</a:t>
            </a:r>
          </a:p>
          <a:p>
            <a:pPr marL="0" indent="0">
              <a:buNone/>
            </a:pPr>
            <a:endParaRPr lang="en-US" dirty="0"/>
          </a:p>
          <a:p>
            <a:pPr marL="0" indent="0">
              <a:buNone/>
            </a:pPr>
            <a:r>
              <a:rPr lang="en-US" dirty="0"/>
              <a:t>By protecting our environment, and the natural resources, some of which we sell in our stores. Please report a ‘Sustainability’ concern to Ethics, or Our National Sustainability Organization.</a:t>
            </a:r>
          </a:p>
        </p:txBody>
      </p:sp>
    </p:spTree>
    <p:extLst>
      <p:ext uri="{BB962C8B-B14F-4D97-AF65-F5344CB8AC3E}">
        <p14:creationId xmlns:p14="http://schemas.microsoft.com/office/powerpoint/2010/main" val="807126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8F2CC-9A90-49BD-A4DA-B8667842FEA5}"/>
              </a:ext>
            </a:extLst>
          </p:cNvPr>
          <p:cNvSpPr>
            <a:spLocks noGrp="1"/>
          </p:cNvSpPr>
          <p:nvPr>
            <p:ph type="title"/>
          </p:nvPr>
        </p:nvSpPr>
        <p:spPr/>
        <p:txBody>
          <a:bodyPr/>
          <a:lstStyle/>
          <a:p>
            <a:r>
              <a:rPr lang="en-US" dirty="0"/>
              <a:t>‘Go Green’ Products	</a:t>
            </a:r>
          </a:p>
        </p:txBody>
      </p:sp>
      <p:sp>
        <p:nvSpPr>
          <p:cNvPr id="3" name="Content Placeholder 2">
            <a:extLst>
              <a:ext uri="{FF2B5EF4-FFF2-40B4-BE49-F238E27FC236}">
                <a16:creationId xmlns:a16="http://schemas.microsoft.com/office/drawing/2014/main" id="{CE9B668C-5F39-4CAF-8D62-B67A410F2D42}"/>
              </a:ext>
            </a:extLst>
          </p:cNvPr>
          <p:cNvSpPr>
            <a:spLocks noGrp="1"/>
          </p:cNvSpPr>
          <p:nvPr>
            <p:ph idx="1"/>
          </p:nvPr>
        </p:nvSpPr>
        <p:spPr/>
        <p:txBody>
          <a:bodyPr/>
          <a:lstStyle/>
          <a:p>
            <a:pPr marL="0" indent="0">
              <a:buNone/>
            </a:pPr>
            <a:r>
              <a:rPr lang="en-US" dirty="0"/>
              <a:t>Like with our commitment to a greener future, we are selecting the greenest companies, with the lowest emissions rate in the Country. While solely based in </a:t>
            </a:r>
            <a:r>
              <a:rPr lang="en-US" dirty="0" err="1"/>
              <a:t>Jesstopia</a:t>
            </a:r>
            <a:r>
              <a:rPr lang="en-US" dirty="0"/>
              <a:t>, Product Mart continues to deliver its green and natural selected products to its consumers both in </a:t>
            </a:r>
            <a:r>
              <a:rPr lang="en-US" dirty="0" err="1"/>
              <a:t>Jesstopia</a:t>
            </a:r>
            <a:r>
              <a:rPr lang="en-US" dirty="0"/>
              <a:t>, the United States, and Canada.</a:t>
            </a:r>
          </a:p>
        </p:txBody>
      </p:sp>
    </p:spTree>
    <p:extLst>
      <p:ext uri="{BB962C8B-B14F-4D97-AF65-F5344CB8AC3E}">
        <p14:creationId xmlns:p14="http://schemas.microsoft.com/office/powerpoint/2010/main" val="3687892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A4140-2F0D-4264-A6B7-4733A7C30D94}"/>
              </a:ext>
            </a:extLst>
          </p:cNvPr>
          <p:cNvSpPr>
            <a:spLocks noGrp="1"/>
          </p:cNvSpPr>
          <p:nvPr>
            <p:ph type="title"/>
          </p:nvPr>
        </p:nvSpPr>
        <p:spPr/>
        <p:txBody>
          <a:bodyPr/>
          <a:lstStyle/>
          <a:p>
            <a:r>
              <a:rPr lang="en-US" dirty="0"/>
              <a:t>Upcoming Projects</a:t>
            </a:r>
          </a:p>
        </p:txBody>
      </p:sp>
      <p:sp>
        <p:nvSpPr>
          <p:cNvPr id="3" name="Content Placeholder 2">
            <a:extLst>
              <a:ext uri="{FF2B5EF4-FFF2-40B4-BE49-F238E27FC236}">
                <a16:creationId xmlns:a16="http://schemas.microsoft.com/office/drawing/2014/main" id="{BC6DE6B0-DCA4-40AA-8EAF-10ED03AAE2DF}"/>
              </a:ext>
            </a:extLst>
          </p:cNvPr>
          <p:cNvSpPr>
            <a:spLocks noGrp="1"/>
          </p:cNvSpPr>
          <p:nvPr>
            <p:ph idx="1"/>
          </p:nvPr>
        </p:nvSpPr>
        <p:spPr/>
        <p:txBody>
          <a:bodyPr/>
          <a:lstStyle/>
          <a:p>
            <a:r>
              <a:rPr lang="en-US" dirty="0"/>
              <a:t>Product Mart Stores</a:t>
            </a:r>
          </a:p>
          <a:p>
            <a:pPr lvl="1"/>
            <a:r>
              <a:rPr lang="en-US" dirty="0"/>
              <a:t>Product Mart Store 700 in </a:t>
            </a:r>
            <a:r>
              <a:rPr lang="en-US" dirty="0" err="1"/>
              <a:t>Towton</a:t>
            </a:r>
            <a:r>
              <a:rPr lang="en-US" dirty="0"/>
              <a:t>, New Shire.</a:t>
            </a:r>
          </a:p>
          <a:p>
            <a:pPr lvl="1"/>
            <a:r>
              <a:rPr lang="en-US" dirty="0"/>
              <a:t>Product Mart Store 7170 in Hamburg, New Shire.</a:t>
            </a:r>
          </a:p>
          <a:p>
            <a:r>
              <a:rPr lang="en-US" dirty="0"/>
              <a:t>Product Mart Go’s And Express Stores</a:t>
            </a:r>
          </a:p>
          <a:p>
            <a:pPr lvl="1"/>
            <a:r>
              <a:rPr lang="en-US" dirty="0"/>
              <a:t>Product Mart Express Store 1801 in </a:t>
            </a:r>
            <a:r>
              <a:rPr lang="en-US" dirty="0" err="1"/>
              <a:t>Rennsburg</a:t>
            </a:r>
            <a:r>
              <a:rPr lang="en-US" dirty="0"/>
              <a:t>, New Shire</a:t>
            </a:r>
          </a:p>
          <a:p>
            <a:pPr lvl="1"/>
            <a:r>
              <a:rPr lang="en-US" dirty="0"/>
              <a:t>Product Mart Go Store 100 in </a:t>
            </a:r>
            <a:r>
              <a:rPr lang="en-US" dirty="0" err="1"/>
              <a:t>Rennsburg</a:t>
            </a:r>
            <a:r>
              <a:rPr lang="en-US" dirty="0"/>
              <a:t>, New Shire.</a:t>
            </a:r>
          </a:p>
        </p:txBody>
      </p:sp>
    </p:spTree>
    <p:extLst>
      <p:ext uri="{BB962C8B-B14F-4D97-AF65-F5344CB8AC3E}">
        <p14:creationId xmlns:p14="http://schemas.microsoft.com/office/powerpoint/2010/main" val="1771599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161E9-AA6F-4E47-BEA9-9AF8B83FE6E4}"/>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7DE41CBD-1DE7-4385-A12E-18107BA8A100}"/>
              </a:ext>
            </a:extLst>
          </p:cNvPr>
          <p:cNvSpPr>
            <a:spLocks noGrp="1"/>
          </p:cNvSpPr>
          <p:nvPr>
            <p:ph idx="1"/>
          </p:nvPr>
        </p:nvSpPr>
        <p:spPr/>
        <p:txBody>
          <a:bodyPr/>
          <a:lstStyle/>
          <a:p>
            <a:pPr marL="0" indent="0">
              <a:buNone/>
            </a:pPr>
            <a:r>
              <a:rPr lang="en-US" dirty="0"/>
              <a:t>Our Commitment to our customers has and will be the same for generations to come. We plan on holding a company-wide summit within the next couple of weeks. </a:t>
            </a:r>
            <a:br>
              <a:rPr lang="en-US" dirty="0"/>
            </a:br>
            <a:endParaRPr lang="en-US" dirty="0"/>
          </a:p>
          <a:p>
            <a:pPr marL="0" indent="0">
              <a:buNone/>
            </a:pPr>
            <a:r>
              <a:rPr lang="en-US" dirty="0"/>
              <a:t>Associates may request Company Data by email </a:t>
            </a:r>
            <a:r>
              <a:rPr lang="en-US" dirty="0">
                <a:hlinkClick r:id="rId2"/>
              </a:rPr>
              <a:t>associates@productmart.net</a:t>
            </a:r>
            <a:r>
              <a:rPr lang="en-US" dirty="0"/>
              <a:t> </a:t>
            </a:r>
          </a:p>
          <a:p>
            <a:pPr marL="0" indent="0">
              <a:buNone/>
            </a:pPr>
            <a:r>
              <a:rPr lang="en-US" dirty="0"/>
              <a:t>Customers may request Company Data by email</a:t>
            </a:r>
          </a:p>
          <a:p>
            <a:pPr marL="0" indent="0">
              <a:buNone/>
            </a:pPr>
            <a:r>
              <a:rPr lang="en-US" dirty="0">
                <a:hlinkClick r:id="rId3"/>
              </a:rPr>
              <a:t>customers@productmart.net</a:t>
            </a:r>
            <a:endParaRPr lang="en-US" dirty="0"/>
          </a:p>
          <a:p>
            <a:pPr marL="0" indent="0">
              <a:buNone/>
            </a:pPr>
            <a:endParaRPr lang="en-US" dirty="0"/>
          </a:p>
        </p:txBody>
      </p:sp>
    </p:spTree>
    <p:extLst>
      <p:ext uri="{BB962C8B-B14F-4D97-AF65-F5344CB8AC3E}">
        <p14:creationId xmlns:p14="http://schemas.microsoft.com/office/powerpoint/2010/main" val="261142272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7105</TotalTime>
  <Words>351</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vt:lpstr>
      <vt:lpstr>Berlin</vt:lpstr>
      <vt:lpstr>Product Mart Store Expansion</vt:lpstr>
      <vt:lpstr>Introduction</vt:lpstr>
      <vt:lpstr>Current Store Base </vt:lpstr>
      <vt:lpstr>Our Sustainability Commitment </vt:lpstr>
      <vt:lpstr>‘Go Green’ Products </vt:lpstr>
      <vt:lpstr>Upcoming Projects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Mart Store Expansion</dc:title>
  <dc:creator>Jessy</dc:creator>
  <cp:lastModifiedBy>jessy bunnell</cp:lastModifiedBy>
  <cp:revision>4</cp:revision>
  <dcterms:created xsi:type="dcterms:W3CDTF">2020-08-24T19:12:17Z</dcterms:created>
  <dcterms:modified xsi:type="dcterms:W3CDTF">2020-08-29T17:37:57Z</dcterms:modified>
</cp:coreProperties>
</file>